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4397" r:id="rId1"/>
  </p:sldMasterIdLst>
  <p:notesMasterIdLst>
    <p:notesMasterId r:id="rId13"/>
  </p:notesMasterIdLst>
  <p:sldIdLst>
    <p:sldId id="256" r:id="rId2"/>
    <p:sldId id="272" r:id="rId3"/>
    <p:sldId id="265" r:id="rId4"/>
    <p:sldId id="274" r:id="rId5"/>
    <p:sldId id="266" r:id="rId6"/>
    <p:sldId id="267" r:id="rId7"/>
    <p:sldId id="268" r:id="rId8"/>
    <p:sldId id="269" r:id="rId9"/>
    <p:sldId id="258" r:id="rId10"/>
    <p:sldId id="27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608A5-60C3-432F-AE81-4F84AC579A66}" v="58" dt="2022-09-17T16:06:12.924"/>
    <p1510:client id="{6BCA3F44-C6FB-4045-95C0-4A4691923E07}" v="11" dt="2022-09-17T16:06:11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503B1-5E76-4561-8DB1-179C1E01A67B}" type="datetimeFigureOut">
              <a:rPr lang="en-IL" smtClean="0"/>
              <a:t>18/09/2022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148DB-A9CD-4F98-A1C7-21042E2F591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7943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40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1236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1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60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4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57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2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1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0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9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0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8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87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00" r:id="rId3"/>
    <p:sldLayoutId id="2147484401" r:id="rId4"/>
    <p:sldLayoutId id="2147484402" r:id="rId5"/>
    <p:sldLayoutId id="2147484403" r:id="rId6"/>
    <p:sldLayoutId id="2147484404" r:id="rId7"/>
    <p:sldLayoutId id="2147484405" r:id="rId8"/>
    <p:sldLayoutId id="2147484406" r:id="rId9"/>
    <p:sldLayoutId id="2147484407" r:id="rId10"/>
    <p:sldLayoutId id="2147484408" r:id="rId11"/>
    <p:sldLayoutId id="2147484409" r:id="rId12"/>
    <p:sldLayoutId id="2147484410" r:id="rId13"/>
    <p:sldLayoutId id="2147484411" r:id="rId14"/>
    <p:sldLayoutId id="2147484412" r:id="rId15"/>
    <p:sldLayoutId id="2147484413" r:id="rId16"/>
    <p:sldLayoutId id="21474844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ive_Bayes_classifi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AF1944B8-C5DE-F6BF-6C04-BB6F4B00F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913795" y="581575"/>
            <a:ext cx="10353762" cy="9704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4000" b="1" dirty="0"/>
              <a:t>Naive Bayes Classifier Project 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913795" y="1732448"/>
            <a:ext cx="10353762" cy="4058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 algn="l">
              <a:buFont typeface="Wingdings 2" charset="2"/>
              <a:buChar char="•"/>
            </a:pPr>
            <a:r>
              <a:rPr lang="en-US" spc="20" dirty="0">
                <a:solidFill>
                  <a:schemeClr val="tx2"/>
                </a:solidFill>
              </a:rPr>
              <a:t>By </a:t>
            </a:r>
            <a:r>
              <a:rPr lang="en-US" sz="2200" spc="20" dirty="0" err="1">
                <a:solidFill>
                  <a:schemeClr val="tx2"/>
                </a:solidFill>
              </a:rPr>
              <a:t>Hagai</a:t>
            </a:r>
            <a:r>
              <a:rPr lang="en-US" sz="2200" spc="20" dirty="0">
                <a:solidFill>
                  <a:schemeClr val="tx2"/>
                </a:solidFill>
              </a:rPr>
              <a:t> Kraus</a:t>
            </a:r>
            <a:endParaRPr lang="en-US" sz="2200" spc="2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182880" algn="l">
              <a:buFont typeface="Wingdings 2" charset="2"/>
              <a:buChar char="•"/>
            </a:pPr>
            <a:r>
              <a:rPr lang="en-US" spc="20" dirty="0">
                <a:solidFill>
                  <a:schemeClr val="tx2"/>
                </a:solidFill>
              </a:rPr>
              <a:t>Gel Peled</a:t>
            </a:r>
            <a:endParaRPr lang="en-US" dirty="0">
              <a:solidFill>
                <a:schemeClr val="tx2"/>
              </a:solidFill>
            </a:endParaRPr>
          </a:p>
          <a:p>
            <a:pPr indent="-182880" algn="l">
              <a:buFont typeface="Wingdings 2" charset="2"/>
              <a:buChar char="•"/>
            </a:pPr>
            <a:r>
              <a:rPr lang="en-US" spc="20" dirty="0">
                <a:solidFill>
                  <a:schemeClr val="tx2"/>
                </a:solidFill>
              </a:rPr>
              <a:t>Lior Aronov</a:t>
            </a:r>
            <a:endParaRPr lang="en-US" dirty="0">
              <a:solidFill>
                <a:schemeClr val="tx2"/>
              </a:solidFill>
            </a:endParaRPr>
          </a:p>
          <a:p>
            <a:pPr indent="-182880" algn="l">
              <a:buFont typeface="Wingdings 2" charset="2"/>
              <a:buChar char="•"/>
            </a:pPr>
            <a:r>
              <a:rPr lang="en-US" spc="20" dirty="0">
                <a:solidFill>
                  <a:schemeClr val="tx2"/>
                </a:solidFill>
              </a:rPr>
              <a:t>Yoav </a:t>
            </a:r>
            <a:r>
              <a:rPr lang="en-US" spc="20" dirty="0" err="1">
                <a:solidFill>
                  <a:schemeClr val="tx2"/>
                </a:solidFill>
              </a:rPr>
              <a:t>Alperin</a:t>
            </a:r>
            <a:endParaRPr lang="en-US" spc="20" dirty="0">
              <a:solidFill>
                <a:schemeClr val="tx2"/>
              </a:solidFill>
            </a:endParaRPr>
          </a:p>
          <a:p>
            <a:pPr indent="-182880" algn="l">
              <a:buFont typeface="Wingdings 2" charset="2"/>
              <a:buChar char="•"/>
            </a:pPr>
            <a:r>
              <a:rPr lang="en-US" i="0" dirty="0">
                <a:solidFill>
                  <a:schemeClr val="tx2"/>
                </a:solidFill>
              </a:rPr>
              <a:t>Credits</a:t>
            </a:r>
            <a:r>
              <a:rPr lang="en-US" dirty="0">
                <a:solidFill>
                  <a:schemeClr val="tx2"/>
                </a:solidFill>
              </a:rPr>
              <a:t> </a:t>
            </a:r>
            <a:r>
              <a:rPr lang="en-US" i="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Daniel </a:t>
            </a:r>
            <a:r>
              <a:rPr lang="en-US" dirty="0" err="1">
                <a:solidFill>
                  <a:schemeClr val="tx2"/>
                </a:solidFill>
              </a:rPr>
              <a:t>Yonin</a:t>
            </a:r>
            <a:r>
              <a:rPr lang="en-US" dirty="0">
                <a:solidFill>
                  <a:schemeClr val="tx2"/>
                </a:solidFill>
              </a:rPr>
              <a:t> , </a:t>
            </a:r>
            <a:r>
              <a:rPr lang="en-US" i="0" dirty="0" err="1">
                <a:solidFill>
                  <a:schemeClr val="tx2"/>
                </a:solidFill>
              </a:rPr>
              <a:t>Merav</a:t>
            </a:r>
            <a:r>
              <a:rPr lang="en-US" i="0" dirty="0">
                <a:solidFill>
                  <a:schemeClr val="tx2"/>
                </a:solidFill>
              </a:rPr>
              <a:t> </a:t>
            </a:r>
            <a:r>
              <a:rPr lang="en-US" i="0" dirty="0" err="1">
                <a:solidFill>
                  <a:schemeClr val="tx2"/>
                </a:solidFill>
              </a:rPr>
              <a:t>cohen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182880" algn="l">
              <a:buFont typeface="Wingdings 2" charset="2"/>
              <a:buChar char="•"/>
            </a:pPr>
            <a:endParaRPr lang="en-US" spc="20" dirty="0">
              <a:solidFill>
                <a:schemeClr val="tx2"/>
              </a:solidFill>
            </a:endParaRPr>
          </a:p>
          <a:p>
            <a:pPr indent="-182880" algn="l">
              <a:buFont typeface="Wingdings 2" charset="2"/>
              <a:buChar char="•"/>
            </a:pPr>
            <a:r>
              <a:rPr lang="en-US" spc="2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information on Naive Bayes</a:t>
            </a:r>
            <a:endParaRPr lang="en-US" spc="20" dirty="0">
              <a:solidFill>
                <a:schemeClr val="accent2"/>
              </a:solidFill>
            </a:endParaRPr>
          </a:p>
        </p:txBody>
      </p:sp>
      <p:pic>
        <p:nvPicPr>
          <p:cNvPr id="14" name="Picture 13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2A47DEA2-AD17-3920-1732-3BC0B0217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78" y="3761823"/>
            <a:ext cx="3120322" cy="3078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346644-4AB9-356F-C7B3-CD45B1BD1E2D}"/>
              </a:ext>
            </a:extLst>
          </p:cNvPr>
          <p:cNvSpPr txBox="1"/>
          <p:nvPr/>
        </p:nvSpPr>
        <p:spPr>
          <a:xfrm>
            <a:off x="9685752" y="3375032"/>
            <a:ext cx="18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L" b="0" i="0">
                <a:effectLst/>
                <a:latin typeface="arial" panose="020B0604020202020204" pitchFamily="34" charset="0"/>
              </a:rPr>
              <a:t>Thomas Bayes</a:t>
            </a:r>
          </a:p>
        </p:txBody>
      </p:sp>
    </p:spTree>
    <p:extLst>
      <p:ext uri="{BB962C8B-B14F-4D97-AF65-F5344CB8AC3E}">
        <p14:creationId xmlns:p14="http://schemas.microsoft.com/office/powerpoint/2010/main" val="247840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61A1D88-62EC-979B-5259-A7BD9F67C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32" y="0"/>
            <a:ext cx="4584026" cy="686745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007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577A6-CEAF-768F-2952-46BD399185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" b="5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43E67-EA45-3C4E-0EB9-75FDB507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422" y="1285446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Thanks! </a:t>
            </a:r>
          </a:p>
        </p:txBody>
      </p:sp>
    </p:spTree>
    <p:extLst>
      <p:ext uri="{BB962C8B-B14F-4D97-AF65-F5344CB8AC3E}">
        <p14:creationId xmlns:p14="http://schemas.microsoft.com/office/powerpoint/2010/main" val="6458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41FD5C3A-95E7-B837-EEB1-4562EE72D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61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4BB1568E-B733-F87B-7506-5D85F50B907E}"/>
              </a:ext>
            </a:extLst>
          </p:cNvPr>
          <p:cNvSpPr>
            <a:spLocks noGrp="1"/>
          </p:cNvSpPr>
          <p:nvPr/>
        </p:nvSpPr>
        <p:spPr>
          <a:xfrm>
            <a:off x="685195" y="364676"/>
            <a:ext cx="4158948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Our Project </a:t>
            </a:r>
          </a:p>
        </p:txBody>
      </p:sp>
      <p:sp>
        <p:nvSpPr>
          <p:cNvPr id="7" name="תיבת טקסט 72">
            <a:extLst>
              <a:ext uri="{FF2B5EF4-FFF2-40B4-BE49-F238E27FC236}">
                <a16:creationId xmlns:a16="http://schemas.microsoft.com/office/drawing/2014/main" id="{35A328F6-DDDF-88F1-EFB7-D4416DF3CF28}"/>
              </a:ext>
            </a:extLst>
          </p:cNvPr>
          <p:cNvSpPr txBox="1"/>
          <p:nvPr/>
        </p:nvSpPr>
        <p:spPr>
          <a:xfrm>
            <a:off x="685195" y="1402061"/>
            <a:ext cx="4681462" cy="46356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prediction tool according to a naive Bayesian model (a statistical approach to decision-making under conditions of uncertainty)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Our Software receives data (csv files) , studying the data and , performs statistics according to a naive Bayesian model and presents the classification results.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accuracy that required from  us is 90% accuracy Our software </a:t>
            </a:r>
            <a:r>
              <a:rPr lang="en-US" sz="2000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returns 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96.92% accuracy As of this time</a:t>
            </a:r>
          </a:p>
        </p:txBody>
      </p:sp>
    </p:spTree>
    <p:extLst>
      <p:ext uri="{BB962C8B-B14F-4D97-AF65-F5344CB8AC3E}">
        <p14:creationId xmlns:p14="http://schemas.microsoft.com/office/powerpoint/2010/main" val="24037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phone, indoor, cellphone&#10;&#10;Description automatically generated">
            <a:extLst>
              <a:ext uri="{FF2B5EF4-FFF2-40B4-BE49-F238E27FC236}">
                <a16:creationId xmlns:a16="http://schemas.microsoft.com/office/drawing/2014/main" id="{C5760B14-D5E4-BF95-209B-390C639CE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8B484C9C-10C9-FDC0-FF6F-07237F86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60592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D</a:t>
            </a:r>
            <a:r>
              <a:rPr lang="he-IL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emonstration</a:t>
            </a:r>
            <a:endParaRPr lang="he-IL" dirty="0"/>
          </a:p>
        </p:txBody>
      </p:sp>
      <p:pic>
        <p:nvPicPr>
          <p:cNvPr id="12" name="hagi">
            <a:hlinkClick r:id="" action="ppaction://media"/>
            <a:extLst>
              <a:ext uri="{FF2B5EF4-FFF2-40B4-BE49-F238E27FC236}">
                <a16:creationId xmlns:a16="http://schemas.microsoft.com/office/drawing/2014/main" id="{64293756-7C13-CD1C-90E6-374C548A3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797" y="900015"/>
            <a:ext cx="10353762" cy="58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F5D506-7AB3-B1CC-0A5B-71750B78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The Code In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61D44DB-A236-6069-1DA3-817EAFC55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203030"/>
            <a:ext cx="10353762" cy="405875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https://github.com/krauson/data-analysis</a:t>
            </a:r>
          </a:p>
        </p:txBody>
      </p:sp>
    </p:spTree>
    <p:extLst>
      <p:ext uri="{BB962C8B-B14F-4D97-AF65-F5344CB8AC3E}">
        <p14:creationId xmlns:p14="http://schemas.microsoft.com/office/powerpoint/2010/main" val="299669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20E22F-7B05-982E-7E3F-C189405B3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-88757" y="88109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AC1FB68-2DDD-6959-6876-5B3695793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00854"/>
            <a:ext cx="10353762" cy="970450"/>
          </a:xfrm>
        </p:spPr>
        <p:txBody>
          <a:bodyPr>
            <a:normAutofit/>
          </a:bodyPr>
          <a:lstStyle/>
          <a:p>
            <a:r>
              <a:rPr lang="he-IL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j-lt"/>
                <a:cs typeface="+mj-lt"/>
              </a:rPr>
              <a:t>Technical Specifications</a:t>
            </a:r>
            <a:endParaRPr lang="he-IL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64552-332A-FB44-5E19-5AC4FFB1899B}"/>
              </a:ext>
            </a:extLst>
          </p:cNvPr>
          <p:cNvSpPr txBox="1"/>
          <p:nvPr/>
        </p:nvSpPr>
        <p:spPr>
          <a:xfrm>
            <a:off x="919119" y="1678942"/>
            <a:ext cx="10905689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program is able to process all kind data and infinite number of classifiers for that data.</a:t>
            </a:r>
          </a:p>
          <a:p>
            <a:endParaRPr lang="en-US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two features:</a:t>
            </a:r>
          </a:p>
          <a:p>
            <a:r>
              <a:rPr lang="en-US" sz="2000" dirty="0"/>
              <a:t>	-Analyzing one instance and giving the chances for each possible classifier for that instance. </a:t>
            </a:r>
          </a:p>
          <a:p>
            <a:r>
              <a:rPr lang="en-US" sz="2000" dirty="0"/>
              <a:t>	-Analyze set of dataset and test the model for number of correct </a:t>
            </a:r>
            <a:r>
              <a:rPr lang="he-IL" sz="2000" dirty="0">
                <a:cs typeface="Arial"/>
              </a:rPr>
              <a:t> </a:t>
            </a:r>
            <a:r>
              <a:rPr lang="en-US" sz="2000" dirty="0"/>
              <a:t>classifications.</a:t>
            </a:r>
            <a:endParaRPr lang="he-IL" sz="2000" dirty="0"/>
          </a:p>
          <a:p>
            <a:endParaRPr lang="he-I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data and the model are represented using dictionary encapsulation (dictionary inside a dictionary):</a:t>
            </a:r>
            <a:endParaRPr lang="he-IL" sz="2000" dirty="0"/>
          </a:p>
          <a:p>
            <a:endParaRPr lang="he-I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ADADA"/>
                </a:solidFill>
                <a:latin typeface="Calisto MT"/>
              </a:rPr>
              <a:t>data: {'yes': {'age': ['youth', 'youth', 'senior', '</a:t>
            </a:r>
            <a:r>
              <a:rPr lang="en-US" sz="2000" dirty="0" err="1">
                <a:solidFill>
                  <a:srgbClr val="DADADA"/>
                </a:solidFill>
                <a:latin typeface="Calisto MT"/>
              </a:rPr>
              <a:t>middle_age</a:t>
            </a:r>
            <a:r>
              <a:rPr lang="en-US" sz="2000" dirty="0">
                <a:solidFill>
                  <a:srgbClr val="DADADA"/>
                </a:solidFill>
                <a:latin typeface="Calisto MT"/>
              </a:rPr>
              <a:t>', 'senior’]}</a:t>
            </a:r>
            <a:r>
              <a:rPr lang="en-US" sz="2000" dirty="0">
                <a:latin typeface="Calisto MT"/>
                <a:ea typeface="Calisto MT"/>
                <a:cs typeface="Calisto MT"/>
              </a:rPr>
              <a:t>}</a:t>
            </a:r>
            <a:endParaRPr lang="he-IL" sz="2000" dirty="0">
              <a:latin typeface="Calisto MT"/>
              <a:ea typeface="Calisto MT"/>
              <a:cs typeface="Calisto MT"/>
            </a:endParaRPr>
          </a:p>
          <a:p>
            <a:endParaRPr lang="en-US" sz="2000" dirty="0">
              <a:latin typeface="Calisto MT"/>
              <a:ea typeface="Calisto MT"/>
              <a:cs typeface="Calisto M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ADADA"/>
                </a:solidFill>
                <a:latin typeface="Calisto MT"/>
              </a:rPr>
              <a:t>model: {'yes': {'age': {'senior': 0.4, 'youth': 0.4, '</a:t>
            </a:r>
            <a:r>
              <a:rPr lang="en-US" sz="2000" dirty="0" err="1">
                <a:solidFill>
                  <a:srgbClr val="DADADA"/>
                </a:solidFill>
                <a:latin typeface="Calisto MT"/>
              </a:rPr>
              <a:t>middle_age</a:t>
            </a:r>
            <a:r>
              <a:rPr lang="en-US" sz="2000" dirty="0">
                <a:solidFill>
                  <a:srgbClr val="DADADA"/>
                </a:solidFill>
                <a:latin typeface="Calisto MT"/>
              </a:rPr>
              <a:t>': 0.2}</a:t>
            </a:r>
            <a:r>
              <a:rPr lang="en-US" sz="2000" dirty="0">
                <a:latin typeface="Calisto MT"/>
                <a:ea typeface="Calisto MT"/>
                <a:cs typeface="Calisto MT"/>
              </a:rPr>
              <a:t>​}}</a:t>
            </a:r>
            <a:endParaRPr lang="en-US" sz="2000" dirty="0"/>
          </a:p>
          <a:p>
            <a:endParaRPr lang="he-IL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88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E0B3B53B-C88B-3E5F-9DBC-2EF38E3F1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6A8F3-F1DB-F0C9-24D1-FE93D19E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e-IL" b="1">
                <a:latin typeface="+mn-lt"/>
                <a:cs typeface="Arial"/>
              </a:rPr>
              <a:t>Work flow</a:t>
            </a:r>
            <a:br>
              <a:rPr lang="he-IL" b="1">
                <a:latin typeface="+mn-lt"/>
                <a:cs typeface="Arial"/>
              </a:rPr>
            </a:br>
            <a:endParaRPr lang="en-IL" b="1">
              <a:latin typeface="+mn-lt"/>
            </a:endParaRPr>
          </a:p>
        </p:txBody>
      </p:sp>
      <p:sp>
        <p:nvSpPr>
          <p:cNvPr id="6" name="תיבת טקסט 4">
            <a:extLst>
              <a:ext uri="{FF2B5EF4-FFF2-40B4-BE49-F238E27FC236}">
                <a16:creationId xmlns:a16="http://schemas.microsoft.com/office/drawing/2014/main" id="{40ED3C8B-EA19-A31D-3E32-3043E66D5A4E}"/>
              </a:ext>
            </a:extLst>
          </p:cNvPr>
          <p:cNvSpPr txBox="1"/>
          <p:nvPr/>
        </p:nvSpPr>
        <p:spPr>
          <a:xfrm>
            <a:off x="313678" y="1416315"/>
            <a:ext cx="5140287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Flowchart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Distribution of tasks to the team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Building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Testing and fixing bugs in the code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Testing and researching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Consulting with a Yaniv for the purpose of improving the software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Reaching to the existing model</a:t>
            </a:r>
            <a:endParaRPr lang="en-US" sz="20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1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Women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C4DC433E-3C7F-3787-DDB1-A786EB582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489DC-5BB8-F381-A6B7-1070FB68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455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+mj-lt"/>
              </a:rPr>
              <a:t>Challenges And Success in teamwork</a:t>
            </a:r>
            <a:endParaRPr lang="en-US" dirty="0"/>
          </a:p>
        </p:txBody>
      </p:sp>
      <p:sp>
        <p:nvSpPr>
          <p:cNvPr id="10" name="תיבת טקסט 3">
            <a:extLst>
              <a:ext uri="{FF2B5EF4-FFF2-40B4-BE49-F238E27FC236}">
                <a16:creationId xmlns:a16="http://schemas.microsoft.com/office/drawing/2014/main" id="{F73A1756-17B6-D8BA-1F8C-F87B7ABDBCC8}"/>
              </a:ext>
            </a:extLst>
          </p:cNvPr>
          <p:cNvSpPr txBox="1"/>
          <p:nvPr/>
        </p:nvSpPr>
        <p:spPr>
          <a:xfrm>
            <a:off x="759886" y="1569487"/>
            <a:ext cx="10353762" cy="40587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Knowledge gaps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Assignment of tasks according to abilities</a:t>
            </a:r>
            <a:endParaRPr lang="en-US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Availability and continuous communication between team members in Slack</a:t>
            </a:r>
            <a:endParaRPr lang="en-US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lack of time:</a:t>
            </a:r>
            <a:endParaRPr lang="en-US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Assignment to small tasks during the educational framework in the boot camp</a:t>
            </a:r>
            <a:endParaRPr lang="en-US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Total responsibility and commitment of all team members involved</a:t>
            </a:r>
            <a:endParaRPr lang="en-US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Inaccuracy problem (last week we got 50% accuracy)</a:t>
            </a:r>
            <a:endParaRPr lang="en-US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entire computational part had to be reprogrammed</a:t>
            </a:r>
            <a:endParaRPr lang="en-US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471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4A7885-6896-AF38-735F-82EE86CDE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90454-13ED-C3C2-A8E5-B283CD00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02681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Arial"/>
              </a:rPr>
              <a:t>In Two Weeks From Now </a:t>
            </a:r>
            <a:endParaRPr lang="en-IL" dirty="0">
              <a:latin typeface="+mn-lt"/>
            </a:endParaRPr>
          </a:p>
        </p:txBody>
      </p:sp>
      <p:sp>
        <p:nvSpPr>
          <p:cNvPr id="6" name="תיבת טקסט 2">
            <a:extLst>
              <a:ext uri="{FF2B5EF4-FFF2-40B4-BE49-F238E27FC236}">
                <a16:creationId xmlns:a16="http://schemas.microsoft.com/office/drawing/2014/main" id="{94F14982-C4AD-8FD4-2176-A41187AE6E7C}"/>
              </a:ext>
            </a:extLst>
          </p:cNvPr>
          <p:cNvSpPr txBox="1"/>
          <p:nvPr/>
        </p:nvSpPr>
        <p:spPr>
          <a:xfrm>
            <a:off x="919118" y="1693497"/>
            <a:ext cx="4703083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More user friendly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Graphical user interface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Make the software more object oriented </a:t>
            </a:r>
          </a:p>
        </p:txBody>
      </p:sp>
    </p:spTree>
    <p:extLst>
      <p:ext uri="{BB962C8B-B14F-4D97-AF65-F5344CB8AC3E}">
        <p14:creationId xmlns:p14="http://schemas.microsoft.com/office/powerpoint/2010/main" val="85193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wearing a mask and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5685DFFD-B0E8-51B9-6BC3-7094DCE88D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-90524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D238ED1-F5BA-9C80-77FD-25B94D6B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437" y="2655683"/>
            <a:ext cx="10353762" cy="970450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j-lt"/>
                <a:cs typeface="+mj-lt"/>
              </a:rPr>
              <a:t>Q</a:t>
            </a:r>
            <a:r>
              <a:rPr lang="he-IL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j-lt"/>
                <a:cs typeface="+mj-lt"/>
              </a:rPr>
              <a:t>uestions ? </a:t>
            </a:r>
            <a:endParaRPr lang="he-I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692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</TotalTime>
  <Words>365</Words>
  <Application>Microsoft Office PowerPoint</Application>
  <PresentationFormat>מסך רחב</PresentationFormat>
  <Paragraphs>68</Paragraphs>
  <Slides>11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7" baseType="lpstr">
      <vt:lpstr>Arial</vt:lpstr>
      <vt:lpstr>Arial</vt:lpstr>
      <vt:lpstr>Calibri</vt:lpstr>
      <vt:lpstr>Calisto MT</vt:lpstr>
      <vt:lpstr>Wingdings 2</vt:lpstr>
      <vt:lpstr>Slate</vt:lpstr>
      <vt:lpstr>Naive Bayes Classifier Project </vt:lpstr>
      <vt:lpstr>מצגת של PowerPoint‏</vt:lpstr>
      <vt:lpstr>Demonstration</vt:lpstr>
      <vt:lpstr>Link To The Code In Github:</vt:lpstr>
      <vt:lpstr>Technical Specifications</vt:lpstr>
      <vt:lpstr>Work flow </vt:lpstr>
      <vt:lpstr>Challenges And Success in teamwork</vt:lpstr>
      <vt:lpstr>In Two Weeks From Now </vt:lpstr>
      <vt:lpstr>Questions ? </vt:lpstr>
      <vt:lpstr>מצגת של PowerPoint‏</vt:lpstr>
      <vt:lpstr>Thanks!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lior aronov</dc:creator>
  <cp:lastModifiedBy>חגי קראוס</cp:lastModifiedBy>
  <cp:revision>18</cp:revision>
  <dcterms:created xsi:type="dcterms:W3CDTF">2022-09-17T05:48:38Z</dcterms:created>
  <dcterms:modified xsi:type="dcterms:W3CDTF">2022-09-18T10:57:52Z</dcterms:modified>
</cp:coreProperties>
</file>